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1F40"/>
    <a:srgbClr val="F5801F"/>
    <a:srgbClr val="FF7C00"/>
    <a:srgbClr val="007C3B"/>
    <a:srgbClr val="78A600"/>
    <a:srgbClr val="77777A"/>
    <a:srgbClr val="BBBBBB"/>
    <a:srgbClr val="7FBE41"/>
    <a:srgbClr val="82BF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5"/>
    <p:restoredTop sz="94597"/>
  </p:normalViewPr>
  <p:slideViewPr>
    <p:cSldViewPr snapToGrid="0">
      <p:cViewPr varScale="1">
        <p:scale>
          <a:sx n="106" d="100"/>
          <a:sy n="106" d="100"/>
        </p:scale>
        <p:origin x="192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69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66CD6-85C5-BC0F-7309-675E1E154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5EB8E4-2C66-8A1D-F08B-EE614440B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5ECBA-BD89-B21C-D568-D017AC5E2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149A-9482-4643-AABE-DDCF2683A4A8}" type="datetimeFigureOut">
              <a:rPr lang="en-US" smtClean="0"/>
              <a:t>1/22/26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024A7-ED65-4602-28FE-9ED52C551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A5501-081D-5BCA-ABFC-BD49B3423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0BD2-D142-DB46-8431-38798EF30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8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2656E6-BC06-67CC-0344-39F276DF60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47BAE6-0D7B-5843-6468-F6979BEB6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528A4-1965-627F-68DF-A467BFFA9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149A-9482-4643-AABE-DDCF2683A4A8}" type="datetimeFigureOut">
              <a:rPr lang="en-US" smtClean="0"/>
              <a:t>1/22/26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63416-036E-82B8-B78E-24EFB13BA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76376-E0CE-1AF7-ECBE-45643AD0A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0BD2-D142-DB46-8431-38798EF30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5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26AFD-624C-5BF0-05FE-2B270C8F1A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84296"/>
            <a:ext cx="10515600" cy="1730834"/>
          </a:xfrm>
        </p:spPr>
        <p:txBody>
          <a:bodyPr anchor="b"/>
          <a:lstStyle>
            <a:lvl1pPr>
              <a:defRPr sz="6000">
                <a:solidFill>
                  <a:srgbClr val="071F40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63C65-4507-F980-748E-4A413041305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5634873"/>
            <a:ext cx="10515600" cy="57609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SPEAKER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C77D7-6BA8-24A5-0ADA-6B784FE33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149A-9482-4643-AABE-DDCF2683A4A8}" type="datetimeFigureOut">
              <a:rPr lang="en-US" smtClean="0"/>
              <a:t>1/22/26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51848-C7CC-9739-BA53-80AF15A9A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6A11C-F99F-B0EC-1F0D-38BBE1D8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0BD2-D142-DB46-8431-38798EF30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14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8117-8157-7489-540E-3F77D7702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071F40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633DF-72AB-9C51-A2DA-170092392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837238"/>
          </a:xfrm>
        </p:spPr>
        <p:txBody>
          <a:bodyPr/>
          <a:lstStyle>
            <a:lvl1pPr>
              <a:defRPr>
                <a:solidFill>
                  <a:srgbClr val="77777A"/>
                </a:solidFill>
                <a:latin typeface="Helvetica" pitchFamily="2" charset="0"/>
              </a:defRPr>
            </a:lvl1pPr>
            <a:lvl2pPr>
              <a:defRPr>
                <a:solidFill>
                  <a:srgbClr val="77777A"/>
                </a:solidFill>
                <a:latin typeface="Helvetica" pitchFamily="2" charset="0"/>
              </a:defRPr>
            </a:lvl2pPr>
            <a:lvl3pPr>
              <a:defRPr>
                <a:solidFill>
                  <a:srgbClr val="77777A"/>
                </a:solidFill>
                <a:latin typeface="Helvetica" pitchFamily="2" charset="0"/>
              </a:defRPr>
            </a:lvl3pPr>
            <a:lvl4pPr>
              <a:defRPr>
                <a:solidFill>
                  <a:srgbClr val="77777A"/>
                </a:solidFill>
                <a:latin typeface="Helvetica" pitchFamily="2" charset="0"/>
              </a:defRPr>
            </a:lvl4pPr>
            <a:lvl5pPr>
              <a:defRPr>
                <a:solidFill>
                  <a:srgbClr val="77777A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49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F410C-8799-3901-BA1D-E5C59EE13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7987"/>
          </a:xfrm>
        </p:spPr>
        <p:txBody>
          <a:bodyPr/>
          <a:lstStyle>
            <a:lvl1pPr>
              <a:defRPr b="0" i="0">
                <a:solidFill>
                  <a:srgbClr val="071F40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5A2FB-46EB-538D-8B2F-2F99A06DC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83112"/>
            <a:ext cx="5131421" cy="4366359"/>
          </a:xfrm>
        </p:spPr>
        <p:txBody>
          <a:bodyPr/>
          <a:lstStyle>
            <a:lvl1pPr>
              <a:defRPr>
                <a:solidFill>
                  <a:srgbClr val="77777A"/>
                </a:solidFill>
                <a:latin typeface="Helvetica" pitchFamily="2" charset="0"/>
              </a:defRPr>
            </a:lvl1pPr>
            <a:lvl2pPr>
              <a:defRPr>
                <a:solidFill>
                  <a:srgbClr val="77777A"/>
                </a:solidFill>
                <a:latin typeface="Helvetica" pitchFamily="2" charset="0"/>
              </a:defRPr>
            </a:lvl2pPr>
            <a:lvl3pPr>
              <a:defRPr>
                <a:solidFill>
                  <a:srgbClr val="77777A"/>
                </a:solidFill>
                <a:latin typeface="Helvetica" pitchFamily="2" charset="0"/>
              </a:defRPr>
            </a:lvl3pPr>
            <a:lvl4pPr>
              <a:defRPr>
                <a:solidFill>
                  <a:srgbClr val="77777A"/>
                </a:solidFill>
                <a:latin typeface="Helvetica" pitchFamily="2" charset="0"/>
              </a:defRPr>
            </a:lvl4pPr>
            <a:lvl5pPr>
              <a:defRPr>
                <a:solidFill>
                  <a:srgbClr val="77777A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C2F0A3C-9DEA-870B-11B1-83A43B950DE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22379" y="1483112"/>
            <a:ext cx="5131421" cy="4366359"/>
          </a:xfrm>
        </p:spPr>
        <p:txBody>
          <a:bodyPr/>
          <a:lstStyle>
            <a:lvl1pPr marL="0" indent="0">
              <a:buNone/>
              <a:defRPr>
                <a:solidFill>
                  <a:srgbClr val="77777A"/>
                </a:solidFill>
                <a:latin typeface="Helvetica" pitchFamily="2" charset="0"/>
              </a:defRPr>
            </a:lvl1pPr>
            <a:lvl2pPr>
              <a:defRPr>
                <a:solidFill>
                  <a:srgbClr val="77777A"/>
                </a:solidFill>
                <a:latin typeface="Helvetica" pitchFamily="2" charset="0"/>
              </a:defRPr>
            </a:lvl2pPr>
            <a:lvl3pPr>
              <a:defRPr>
                <a:solidFill>
                  <a:srgbClr val="77777A"/>
                </a:solidFill>
                <a:latin typeface="Helvetica" pitchFamily="2" charset="0"/>
              </a:defRPr>
            </a:lvl3pPr>
            <a:lvl4pPr>
              <a:defRPr>
                <a:solidFill>
                  <a:srgbClr val="77777A"/>
                </a:solidFill>
                <a:latin typeface="Helvetica" pitchFamily="2" charset="0"/>
              </a:defRPr>
            </a:lvl4pPr>
            <a:lvl5pPr>
              <a:defRPr>
                <a:solidFill>
                  <a:srgbClr val="77777A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00176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69E12-73C7-4E0C-CDF6-D800BA3AB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674C0-A94D-BBE5-F75F-BE798CC71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42845B-30EC-425A-3EC7-BBD1DB4DD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190099-D4D5-18C5-879C-0DB61CEB80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560CE8-AF92-D3B3-11FF-6610970B36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D267B7-9B59-D2C1-96A2-5AE88B08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149A-9482-4643-AABE-DDCF2683A4A8}" type="datetimeFigureOut">
              <a:rPr lang="en-US" smtClean="0"/>
              <a:t>1/22/26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85227F-C126-FFEF-BBE7-E28CF9D1D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8805FA-5BB2-6799-9971-3EE665681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0BD2-D142-DB46-8431-38798EF30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76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D7708-3DC9-08AA-2704-DAE5B6A4A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2AEABF-D265-91B6-9BA0-F6B2A0485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149A-9482-4643-AABE-DDCF2683A4A8}" type="datetimeFigureOut">
              <a:rPr lang="en-US" smtClean="0"/>
              <a:t>1/22/26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25C7E7-52D4-0604-6C1C-91D6B40EA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40C8BD-1F90-E857-DE7A-B1B6F31E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0BD2-D142-DB46-8431-38798EF30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8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F2701F-1D65-DF1C-05F4-52B94D23F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149A-9482-4643-AABE-DDCF2683A4A8}" type="datetimeFigureOut">
              <a:rPr lang="en-US" smtClean="0"/>
              <a:t>1/22/26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C7469-5018-F52B-3A32-607C0CA29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9477F-61FE-2EF5-BAC8-8CFEF6D6E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0BD2-D142-DB46-8431-38798EF30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5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DD219-9E5B-2150-4CF5-6126346EE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F4C7C-9551-5C2B-864E-9A00364B2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2212E9-2F87-3FB3-26A5-8D373B516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C16A9-861E-4B46-24CA-A224B224D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149A-9482-4643-AABE-DDCF2683A4A8}" type="datetimeFigureOut">
              <a:rPr lang="en-US" smtClean="0"/>
              <a:t>1/22/26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F86B8-794F-B1DA-28FD-4BC889C12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452DB-0119-D7B6-4E56-EC7238AB1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0BD2-D142-DB46-8431-38798EF30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9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63F23-0AED-7F37-4AC4-B2E4C0EBB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AD3054-1653-FBD9-9FD3-46C6CAEE6B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7C4F58-FE73-A936-9AE9-4D4B69B91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9708D0-D909-186B-A755-711371811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149A-9482-4643-AABE-DDCF2683A4A8}" type="datetimeFigureOut">
              <a:rPr lang="en-US" smtClean="0"/>
              <a:t>1/22/26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6B622-8282-C413-F158-BE24EA173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89E2D-B837-411F-3C6D-DA674435E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0BD2-D142-DB46-8431-38798EF30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0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623653-CE22-E374-593B-CB16C2770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2DAE5-CD1C-1EB5-745D-E9981364E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4FFA5-BD92-A4D2-2256-4FA1247AB0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0149A-9482-4643-AABE-DDCF2683A4A8}" type="datetimeFigureOut">
              <a:rPr lang="en-US" smtClean="0"/>
              <a:t>1/22/26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58271-2FCD-975A-1E80-795A60E82E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2190E-793B-19E0-C856-AAB370D40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B0BD2-D142-DB46-8431-38798EF30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9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075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229A4-51BE-2B82-91A5-5637F3383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BF577-EDBE-E7D6-A010-3D5CFC02D0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64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27839-B6C4-28A0-A733-B24A7C83F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393CC-02A0-22E7-5300-85D8A423A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38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493C6-3E5A-0D8D-23A2-5486B8FB7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2C8E2-7261-4387-918D-5E98239204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761C5F-5DD1-7C29-3D6A-A8AEE16B842D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15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Daniels</dc:creator>
  <cp:lastModifiedBy>Emily Daniels</cp:lastModifiedBy>
  <cp:revision>10</cp:revision>
  <dcterms:created xsi:type="dcterms:W3CDTF">2024-01-19T13:06:44Z</dcterms:created>
  <dcterms:modified xsi:type="dcterms:W3CDTF">2026-01-22T17:43:41Z</dcterms:modified>
</cp:coreProperties>
</file>